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75" autoAdjust="0"/>
    <p:restoredTop sz="94687" autoAdjust="0"/>
  </p:normalViewPr>
  <p:slideViewPr>
    <p:cSldViewPr snapToObjects="1">
      <p:cViewPr varScale="1">
        <p:scale>
          <a:sx n="87" d="100"/>
          <a:sy n="87" d="100"/>
        </p:scale>
        <p:origin x="-8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57AFDA4C-905A-C540-8D58-39640830F4AA}" type="datetimeFigureOut">
              <a:rPr lang="en-US" smtClean="0"/>
              <a:t>4/20/09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EC11729-80EF-4B42-9C58-EAF4ACDE630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ews.bbc.co.uk/2/hi/uk_news/8006961.stm" TargetMode="External"/><Relationship Id="rId3" Type="http://schemas.openxmlformats.org/officeDocument/2006/relationships/hyperlink" Target="http://www.africanews.com/site/Nigeria_Militants_kidnap_Italian/list_messages/242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Nigerian group frees UK hostage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By. </a:t>
            </a:r>
            <a:r>
              <a:rPr lang="en-US" dirty="0" err="1" smtClean="0"/>
              <a:t>Dongmyung</a:t>
            </a:r>
            <a:r>
              <a:rPr lang="en-US" dirty="0" smtClean="0"/>
              <a:t> Lee</a:t>
            </a:r>
          </a:p>
          <a:p>
            <a:r>
              <a:rPr lang="en-US" dirty="0" smtClean="0"/>
              <a:t>History G</a:t>
            </a:r>
          </a:p>
          <a:p>
            <a:r>
              <a:rPr lang="en-US" dirty="0" smtClean="0"/>
              <a:t>Current Event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Robin Barry Hughes</a:t>
            </a:r>
          </a:p>
          <a:p>
            <a:pPr lvl="1"/>
            <a:r>
              <a:rPr lang="en-US" dirty="0" smtClean="0"/>
              <a:t>59 years old, oil worker</a:t>
            </a:r>
          </a:p>
          <a:p>
            <a:pPr lvl="1"/>
            <a:r>
              <a:rPr lang="en-US" dirty="0" smtClean="0"/>
              <a:t>Kidnapped in September, 2008 </a:t>
            </a:r>
          </a:p>
          <a:p>
            <a:pPr lvl="1"/>
            <a:r>
              <a:rPr lang="en-US" dirty="0" smtClean="0"/>
              <a:t>Released</a:t>
            </a:r>
            <a:r>
              <a:rPr lang="en-US" dirty="0" smtClean="0"/>
              <a:t> after 6 months  </a:t>
            </a:r>
            <a:endParaRPr lang="en-US" dirty="0" smtClean="0"/>
          </a:p>
          <a:p>
            <a:r>
              <a:rPr lang="en-US" dirty="0" smtClean="0"/>
              <a:t>26 more high Europeans</a:t>
            </a:r>
          </a:p>
          <a:p>
            <a:pPr lvl="2"/>
            <a:r>
              <a:rPr lang="en-US" dirty="0" smtClean="0"/>
              <a:t>Released after few months.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638300"/>
            <a:ext cx="287020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Nigeria</a:t>
            </a:r>
          </a:p>
          <a:p>
            <a:r>
              <a:rPr lang="en-US" dirty="0" smtClean="0"/>
              <a:t>Workers are from England.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275" y="3906521"/>
            <a:ext cx="2870200" cy="215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kidnapped 27 Europeans in September 2008</a:t>
            </a:r>
          </a:p>
          <a:p>
            <a:r>
              <a:rPr lang="en-US" dirty="0" smtClean="0"/>
              <a:t>26 were release in Oct/Nov 2008</a:t>
            </a:r>
          </a:p>
          <a:p>
            <a:r>
              <a:rPr lang="en-US" dirty="0" smtClean="0"/>
              <a:t>Robin Barry </a:t>
            </a:r>
            <a:r>
              <a:rPr lang="en-US" dirty="0" smtClean="0"/>
              <a:t>Hughes was released April, 19.2009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Militants in Nigeria kidnapped high </a:t>
            </a:r>
            <a:r>
              <a:rPr lang="en-US" dirty="0" smtClean="0"/>
              <a:t>value oil workers from Western Europe and North </a:t>
            </a:r>
            <a:r>
              <a:rPr lang="en-US" dirty="0" smtClean="0"/>
              <a:t>America. They </a:t>
            </a:r>
            <a:r>
              <a:rPr lang="en-US" dirty="0" smtClean="0"/>
              <a:t>did this because they were trying to force the government to share oil revenue</a:t>
            </a:r>
            <a:endParaRPr lang="en-US" dirty="0" smtClean="0"/>
          </a:p>
          <a:p>
            <a:r>
              <a:rPr lang="en-US" dirty="0" smtClean="0"/>
              <a:t>There would be more kidnaps of Europeans in Africa in 2009.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important because people do crazy things (kidnapping) when they don’t have money and trying to earn money by doing bad things.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showed the intentions of countries during the war. Nations had a goal to win the war but when they knew that there was no hope in getting their goal, they gave up and let him free just like nations surrendered.</a:t>
            </a:r>
          </a:p>
          <a:p>
            <a:r>
              <a:rPr lang="en-US" dirty="0" smtClean="0"/>
              <a:t>During Great Depression, people did not have any money so crimes </a:t>
            </a:r>
            <a:r>
              <a:rPr lang="en-US" smtClean="0"/>
              <a:t>were committed </a:t>
            </a:r>
            <a:r>
              <a:rPr lang="en-US" dirty="0" smtClean="0"/>
              <a:t>in order </a:t>
            </a:r>
            <a:r>
              <a:rPr lang="en-US" smtClean="0"/>
              <a:t>to earn money</a:t>
            </a:r>
          </a:p>
          <a:p>
            <a:pPr>
              <a:buNone/>
            </a:pPr>
            <a:r>
              <a:rPr lang="en-US" smtClean="0"/>
              <a:t>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http://news.bbc.co.uk/2/hi/uk_news/8006961.</a:t>
            </a:r>
            <a:r>
              <a:rPr lang="en-US" dirty="0" smtClean="0">
                <a:hlinkClick r:id="rId2"/>
              </a:rPr>
              <a:t>stm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http://www.africanews.com/site/Nigeria_Militants_kidnap_Italian/list_messages/</a:t>
            </a:r>
            <a:r>
              <a:rPr lang="en-US" dirty="0" smtClean="0">
                <a:hlinkClick r:id="rId3"/>
              </a:rPr>
              <a:t>24236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837</TotalTime>
  <Words>256</Words>
  <Application>Microsoft Macintosh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Capital</vt:lpstr>
      <vt:lpstr>Nigerian group frees UK hostage</vt:lpstr>
      <vt:lpstr>Who?</vt:lpstr>
      <vt:lpstr>Where?</vt:lpstr>
      <vt:lpstr>When?</vt:lpstr>
      <vt:lpstr>What?</vt:lpstr>
      <vt:lpstr>Why is it important?</vt:lpstr>
      <vt:lpstr>How?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Nigerian group frees UK hostage</dc:title>
  <dc:creator>DongMyung Lee</dc:creator>
  <cp:lastModifiedBy>DongMyung Lee</cp:lastModifiedBy>
  <cp:revision>25</cp:revision>
  <dcterms:created xsi:type="dcterms:W3CDTF">2009-04-20T12:53:38Z</dcterms:created>
  <dcterms:modified xsi:type="dcterms:W3CDTF">2009-04-21T02:51:27Z</dcterms:modified>
</cp:coreProperties>
</file>